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Times Neue Roman" charset="1" panose="00000500000000000000"/>
      <p:regular r:id="rId14"/>
    </p:embeddedFont>
    <p:embeddedFont>
      <p:font typeface="Times Neue Roman Bold" charset="1" panose="00000800000000000000"/>
      <p:regular r:id="rId15"/>
    </p:embeddedFont>
    <p:embeddedFont>
      <p:font typeface="Times Neue Roman Italics" charset="1" panose="00000500000000000000"/>
      <p:regular r:id="rId16"/>
    </p:embeddedFont>
    <p:embeddedFont>
      <p:font typeface="Times Neue Roman Bold Italics" charset="1" panose="000008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328845">
            <a:off x="5344546" y="8863882"/>
            <a:ext cx="16390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022505" y="3734817"/>
            <a:ext cx="8056615" cy="1617749"/>
            <a:chOff x="0" y="0"/>
            <a:chExt cx="2939075" cy="5901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39075" cy="590159"/>
            </a:xfrm>
            <a:custGeom>
              <a:avLst/>
              <a:gdLst/>
              <a:ahLst/>
              <a:cxnLst/>
              <a:rect r="r" b="b" t="t" l="l"/>
              <a:pathLst>
                <a:path h="590159" w="2939075">
                  <a:moveTo>
                    <a:pt x="0" y="0"/>
                  </a:moveTo>
                  <a:lnTo>
                    <a:pt x="2939075" y="0"/>
                  </a:lnTo>
                  <a:lnTo>
                    <a:pt x="2939075" y="590159"/>
                  </a:lnTo>
                  <a:lnTo>
                    <a:pt x="0" y="590159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97950" y="3868167"/>
            <a:ext cx="7705725" cy="147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66"/>
              </a:lnSpc>
            </a:pPr>
            <a:r>
              <a:rPr lang="en-US" sz="10634">
                <a:solidFill>
                  <a:srgbClr val="FFFFFF"/>
                </a:solidFill>
                <a:latin typeface="Roboto Bold"/>
              </a:rPr>
              <a:t>MEMEPEDIA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5816724" y="3720529"/>
            <a:ext cx="746963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714423" y="4907406"/>
            <a:ext cx="858098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2975" t="0" r="2975" b="0"/>
          <a:stretch>
            <a:fillRect/>
          </a:stretch>
        </p:blipFill>
        <p:spPr>
          <a:xfrm flipH="false" flipV="false" rot="0">
            <a:off x="325950" y="1413984"/>
            <a:ext cx="8846625" cy="587895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23489" y="8323765"/>
            <a:ext cx="7326341" cy="66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2"/>
              </a:lnSpc>
            </a:pPr>
            <a:r>
              <a:rPr lang="en-US" sz="3513" spc="70">
                <a:solidFill>
                  <a:srgbClr val="FFFFFF"/>
                </a:solidFill>
                <a:latin typeface="Times Neue Roman"/>
              </a:rPr>
              <a:t>Our mission is to provide your fun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0569" y="7934711"/>
            <a:ext cx="3204911" cy="186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S.Ansar</a:t>
            </a:r>
          </a:p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K.Nursultan</a:t>
            </a:r>
          </a:p>
          <a:p>
            <a:pPr>
              <a:lnSpc>
                <a:spcPts val="5026"/>
              </a:lnSpc>
            </a:pPr>
            <a:r>
              <a:rPr lang="en-US" sz="3141" spc="62">
                <a:solidFill>
                  <a:srgbClr val="FFFFFF"/>
                </a:solidFill>
                <a:latin typeface="Times Neue Roman"/>
              </a:rPr>
              <a:t>S.Adil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7236" y="8317252"/>
            <a:ext cx="1121833" cy="1121833"/>
            <a:chOff x="0" y="0"/>
            <a:chExt cx="1495778" cy="1495778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1495778" cy="1495778"/>
              <a:chOff x="0" y="0"/>
              <a:chExt cx="2540000" cy="254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r="r" b="b" t="t" l="l"/>
                <a:pathLst>
                  <a:path h="2632647" w="2320434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18827" y="682422"/>
            <a:ext cx="6193158" cy="1965391"/>
            <a:chOff x="0" y="0"/>
            <a:chExt cx="4730498" cy="150121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730498" cy="1501218"/>
            </a:xfrm>
            <a:custGeom>
              <a:avLst/>
              <a:gdLst/>
              <a:ahLst/>
              <a:cxnLst/>
              <a:rect r="r" b="b" t="t" l="l"/>
              <a:pathLst>
                <a:path h="1501218" w="4730498">
                  <a:moveTo>
                    <a:pt x="0" y="0"/>
                  </a:moveTo>
                  <a:lnTo>
                    <a:pt x="4730498" y="0"/>
                  </a:lnTo>
                  <a:lnTo>
                    <a:pt x="4730498" y="1501218"/>
                  </a:lnTo>
                  <a:lnTo>
                    <a:pt x="0" y="1501218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18693" y="2427093"/>
            <a:ext cx="6114525" cy="61145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80207" y="3805457"/>
            <a:ext cx="7153152" cy="255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3"/>
              </a:lnSpc>
            </a:pPr>
            <a:r>
              <a:rPr lang="en-US" sz="3196" spc="63">
                <a:solidFill>
                  <a:srgbClr val="000000"/>
                </a:solidFill>
                <a:latin typeface="Open Sans Light"/>
              </a:rPr>
              <a:t>Our main goal is to show relevant and funny memes and promote the concept of memes, in general, to make people happier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5535" y="977032"/>
            <a:ext cx="588645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The main goal</a:t>
            </a:r>
            <a:r>
              <a:rPr lang="en-US" sz="6999">
                <a:solidFill>
                  <a:srgbClr val="FFFFFF"/>
                </a:solidFill>
                <a:latin typeface="Roboto Bold"/>
              </a:rPr>
              <a:t> 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9186697" y="5465305"/>
            <a:ext cx="6492240" cy="0"/>
          </a:xfrm>
          <a:prstGeom prst="line">
            <a:avLst/>
          </a:prstGeom>
          <a:ln cap="flat" w="38100">
            <a:solidFill>
              <a:srgbClr val="79AE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10800000">
            <a:off x="13139652" y="1745382"/>
            <a:ext cx="4646446" cy="0"/>
          </a:xfrm>
          <a:prstGeom prst="line">
            <a:avLst/>
          </a:prstGeom>
          <a:ln cap="flat" w="38100">
            <a:solidFill>
              <a:srgbClr val="79AEE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643835" y="1933180"/>
            <a:ext cx="3444801" cy="172240"/>
            <a:chOff x="0" y="0"/>
            <a:chExt cx="4593068" cy="2296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4593068" cy="229653"/>
              <a:chOff x="0" y="0"/>
              <a:chExt cx="1270000" cy="635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2700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" cy="63500"/>
              </a:xfrm>
              <a:custGeom>
                <a:avLst/>
                <a:gdLst/>
                <a:ahLst/>
                <a:cxnLst/>
                <a:rect r="r" b="b" t="t" l="l"/>
                <a:pathLst>
                  <a:path h="63500" w="6350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72B2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9645749" y="555628"/>
            <a:ext cx="6499866" cy="2131213"/>
            <a:chOff x="0" y="0"/>
            <a:chExt cx="4964770" cy="162787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64770" cy="1627877"/>
            </a:xfrm>
            <a:custGeom>
              <a:avLst/>
              <a:gdLst/>
              <a:ahLst/>
              <a:cxnLst/>
              <a:rect r="r" b="b" t="t" l="l"/>
              <a:pathLst>
                <a:path h="1627877" w="4964770">
                  <a:moveTo>
                    <a:pt x="0" y="0"/>
                  </a:moveTo>
                  <a:lnTo>
                    <a:pt x="4964770" y="0"/>
                  </a:lnTo>
                  <a:lnTo>
                    <a:pt x="4964770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13737"/>
            <a:ext cx="6796236" cy="67962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343872" y="3161310"/>
            <a:ext cx="791542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According to Google Trends statistics memes are relevant and will be relevant for a very long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5749" y="598567"/>
            <a:ext cx="6499866" cy="182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>
                <a:solidFill>
                  <a:srgbClr val="FFFFFF"/>
                </a:solidFill>
                <a:latin typeface="Roboto"/>
              </a:rPr>
              <a:t>Revelance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2957" y="749130"/>
            <a:ext cx="6499866" cy="2131213"/>
            <a:chOff x="0" y="0"/>
            <a:chExt cx="4964770" cy="16278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64770" cy="1627877"/>
            </a:xfrm>
            <a:custGeom>
              <a:avLst/>
              <a:gdLst/>
              <a:ahLst/>
              <a:cxnLst/>
              <a:rect r="r" b="b" t="t" l="l"/>
              <a:pathLst>
                <a:path h="1627877" w="4964770">
                  <a:moveTo>
                    <a:pt x="0" y="0"/>
                  </a:moveTo>
                  <a:lnTo>
                    <a:pt x="4964770" y="0"/>
                  </a:lnTo>
                  <a:lnTo>
                    <a:pt x="4964770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3A72B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72335" y="4076557"/>
            <a:ext cx="9315665" cy="62104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70244" y="1371824"/>
            <a:ext cx="445992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Objectives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3438" y="3424239"/>
            <a:ext cx="727951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1.Introduce more people to the world of memes.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2..Make design more user-friendly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336144" cy="336144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6144" y="336144"/>
            <a:ext cx="692556" cy="692556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21" t="0" r="5441" b="0"/>
          <a:stretch>
            <a:fillRect/>
          </a:stretch>
        </p:blipFill>
        <p:spPr>
          <a:xfrm flipH="false" flipV="false" rot="0">
            <a:off x="700116" y="5143500"/>
            <a:ext cx="8546739" cy="41680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46855" y="980030"/>
            <a:ext cx="8695686" cy="41634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0116" y="696277"/>
            <a:ext cx="11801423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FEATURES</a:t>
            </a:r>
          </a:p>
          <a:p>
            <a:pPr>
              <a:lnSpc>
                <a:spcPts val="73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077"/>
            <a:ext cx="8115300" cy="114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</a:pPr>
            <a:r>
              <a:rPr lang="en-US" sz="3286">
                <a:solidFill>
                  <a:srgbClr val="FFFFFF"/>
                </a:solidFill>
                <a:latin typeface="Open Sans Light"/>
              </a:rPr>
              <a:t>The website has a registration and login, you can also log out of your account,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917728"/>
            <a:ext cx="9144000" cy="43680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4762" y="5285746"/>
            <a:ext cx="8439238" cy="39725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36057" y="1731611"/>
            <a:ext cx="5976648" cy="266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02">
                <a:solidFill>
                  <a:srgbClr val="FFFFFF"/>
                </a:solidFill>
                <a:latin typeface="Open Sans Light"/>
              </a:rPr>
              <a:t>Also website has a directory with memes, you can add media files, text and view 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548" y="1028700"/>
            <a:ext cx="7105752" cy="3935445"/>
            <a:chOff x="0" y="0"/>
            <a:chExt cx="3382325" cy="187326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82325" cy="1873265"/>
            </a:xfrm>
            <a:custGeom>
              <a:avLst/>
              <a:gdLst/>
              <a:ahLst/>
              <a:cxnLst/>
              <a:rect r="r" b="b" t="t" l="l"/>
              <a:pathLst>
                <a:path h="1873265" w="3382325">
                  <a:moveTo>
                    <a:pt x="0" y="0"/>
                  </a:moveTo>
                  <a:lnTo>
                    <a:pt x="3382325" y="0"/>
                  </a:lnTo>
                  <a:lnTo>
                    <a:pt x="3382325" y="1873265"/>
                  </a:lnTo>
                  <a:lnTo>
                    <a:pt x="0" y="1873265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3541" y="4210067"/>
            <a:ext cx="8161982" cy="55492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85263" y="1400175"/>
            <a:ext cx="5370831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Future development possibilities </a:t>
            </a:r>
          </a:p>
          <a:p>
            <a:pPr algn="r">
              <a:lnSpc>
                <a:spcPts val="73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13541" y="2035827"/>
            <a:ext cx="7242923" cy="217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1.Make a profit from the project</a:t>
            </a:r>
          </a:p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2.Mobile application development</a:t>
            </a:r>
          </a:p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3.Develop more convenient features(for ex:search for memes)</a:t>
            </a:r>
          </a:p>
          <a:p>
            <a:pPr>
              <a:lnSpc>
                <a:spcPts val="3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10950" y="933450"/>
            <a:ext cx="3942916" cy="85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THE COMPETITOR IN MARKETPLACE SECTORS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769818" y="4390715"/>
            <a:ext cx="3309302" cy="1505571"/>
            <a:chOff x="0" y="0"/>
            <a:chExt cx="1207242" cy="5492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07242" cy="549236"/>
            </a:xfrm>
            <a:custGeom>
              <a:avLst/>
              <a:gdLst/>
              <a:ahLst/>
              <a:cxnLst/>
              <a:rect r="r" b="b" t="t" l="l"/>
              <a:pathLst>
                <a:path h="549236" w="1207242">
                  <a:moveTo>
                    <a:pt x="0" y="0"/>
                  </a:moveTo>
                  <a:lnTo>
                    <a:pt x="1207242" y="0"/>
                  </a:lnTo>
                  <a:lnTo>
                    <a:pt x="1207242" y="549236"/>
                  </a:lnTo>
                  <a:lnTo>
                    <a:pt x="0" y="549236"/>
                  </a:lnTo>
                  <a:close/>
                </a:path>
              </a:pathLst>
            </a:custGeom>
            <a:solidFill>
              <a:srgbClr val="79AEEA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4875168" y="3720529"/>
            <a:ext cx="746963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4713" y="8732440"/>
            <a:ext cx="858098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8307609" cy="830760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10023" y="4336118"/>
            <a:ext cx="9599835" cy="178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16"/>
              </a:lnSpc>
            </a:pPr>
            <a:r>
              <a:rPr lang="en-US" sz="12872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85291" y="6430412"/>
            <a:ext cx="51339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Добавить основной текст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DAFRTLEKnWU</dc:identifier>
  <dcterms:modified xsi:type="dcterms:W3CDTF">2011-08-01T06:04:30Z</dcterms:modified>
  <cp:revision>1</cp:revision>
  <dc:title>shopping and commerce</dc:title>
</cp:coreProperties>
</file>